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402" y="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гусеницы.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ognotak.ru/wp-content/uploads/2018/03/vesennie_podelky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9647"/>
            <a:ext cx="4241601" cy="42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2060848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Наступила весна. Весной ярко светит солнце, просыпается земля и тает снег, прилетают птицы, на деревьях появляются почки, начинают просыпаться насекомые, а еще весной начинают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вылупляться из червячков и куколок бабочки. Давайте сделаем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гусеницу из бумаги.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5292080" y="1484784"/>
            <a:ext cx="3528392" cy="3528393"/>
          </a:xfrm>
        </p:spPr>
        <p:txBody>
          <a:bodyPr>
            <a:noAutofit/>
          </a:bodyPr>
          <a:lstStyle/>
          <a:p>
            <a:pPr marL="396000" indent="342900"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Нужно сделать много кружочков одного диаметра.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Нужно вырезать много кружочков. (Если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вас есть специальные штампы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весь процесс будет более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быстрым).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96000" indent="342900"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Чтобы получить много кружочков нужно взять длинную полосу нужной вам бумаги, отмерить ширину равную диаметру круга и свернуть полоску в гармошку. Нарисовать контур и по нему вырезать шаблоны.</a:t>
            </a:r>
          </a:p>
          <a:p>
            <a:pPr marL="396000" indent="342900"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вас получится столько кругов, во сколько раз вы сложили полоску.</a:t>
            </a:r>
          </a:p>
          <a:p>
            <a:pPr marL="0" indent="342900" algn="just">
              <a:spcBef>
                <a:spcPts val="0"/>
              </a:spcBef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mognotak.ru/wp-content/uploads/2018/03/vesennie_podelky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558" y="1484784"/>
            <a:ext cx="4824536" cy="37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8184" y="1988840"/>
            <a:ext cx="2664296" cy="22322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Теперь каждую деталь свернем ровно пополам и начнем формировать тело. Для этого нижнюю часть круга намажем клеем и на нее наклеим следующую деталь.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mognotak.ru/wp-content/uploads/2018/03/vesennie_podelky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669" y="1569548"/>
            <a:ext cx="5130427" cy="36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mognotak.ru/wp-content/uploads/2018/03/vesennie_podelky1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59"/>
            <a:ext cx="5040560" cy="41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8104" y="2060848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клеем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тех пор, пока длина тельца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покажется самой оптимальной.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mognotak.ru/wp-content/uploads/2018/03/vesennie_podelky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81277"/>
            <a:ext cx="4824536" cy="344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1681277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Тельце готово, а теперь фиксируем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мордочку и усики</a:t>
            </a:r>
            <a:r>
              <a:rPr lang="ru-RU" dirty="0" smtClean="0"/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Наша гусеница готова.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173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Мастер-класс по изготовлению гусеницы.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  <vt:lpstr>Слайд 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187</cp:revision>
  <dcterms:created xsi:type="dcterms:W3CDTF">2013-09-30T22:23:58Z</dcterms:created>
  <dcterms:modified xsi:type="dcterms:W3CDTF">2020-05-14T15:26:16Z</dcterms:modified>
</cp:coreProperties>
</file>